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88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8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8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9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1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1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80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1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2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20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504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50368-F896-4BCB-812A-1A193DFE7818}" type="datetimeFigureOut">
              <a:rPr lang="en-US" smtClean="0"/>
              <a:t>4/22/2016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153CC-DADC-4DDD-BD72-DB34A8670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8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213330"/>
          </a:xfrm>
        </p:spPr>
        <p:txBody>
          <a:bodyPr/>
          <a:lstStyle/>
          <a:p>
            <a:r>
              <a:rPr lang="en-US" u="sng" dirty="0" smtClean="0"/>
              <a:t>Acids</a:t>
            </a:r>
            <a:r>
              <a:rPr lang="en-US" dirty="0" smtClean="0"/>
              <a:t>     </a:t>
            </a:r>
            <a:r>
              <a:rPr lang="en-US" u="sng" dirty="0" smtClean="0"/>
              <a:t>Bases</a:t>
            </a:r>
            <a:r>
              <a:rPr lang="en-US" dirty="0" smtClean="0"/>
              <a:t> 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688428" y="1275777"/>
                <a:ext cx="4214648" cy="3264077"/>
              </a:xfrm>
            </p:spPr>
            <p:txBody>
              <a:bodyPr>
                <a:normAutofit fontScale="92500" lnSpcReduction="20000"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 water, produces Hydronium Ions  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 0+</m:t>
                    </m:r>
                  </m:oMath>
                </a14:m>
                <a:r>
                  <a:rPr lang="en-US" b="0" dirty="0" smtClean="0"/>
                  <a:t>)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Sour taste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Corrosive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Can burn skin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Will turn blue litmus paper red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Will leave </a:t>
                </a:r>
                <a:r>
                  <a:rPr lang="en-US" dirty="0" err="1" smtClean="0"/>
                  <a:t>phenothalein</a:t>
                </a:r>
                <a:r>
                  <a:rPr lang="en-US" dirty="0" smtClean="0"/>
                  <a:t> colorless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Reacts with metal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688428" y="1275777"/>
                <a:ext cx="4214648" cy="3264077"/>
              </a:xfrm>
              <a:blipFill rotWithShape="0">
                <a:blip r:embed="rId2"/>
                <a:stretch>
                  <a:fillRect l="-1737" t="-3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448097" y="1275777"/>
            <a:ext cx="3988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In water, produces Hydroxide ions (OH-)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Bitter taste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Corrosive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Slippery feel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Will turn red litmus paper blue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Will turn </a:t>
            </a:r>
            <a:r>
              <a:rPr lang="en-US" sz="2000" dirty="0" err="1" smtClean="0"/>
              <a:t>phenothalein</a:t>
            </a:r>
            <a:r>
              <a:rPr lang="en-US" sz="2000" dirty="0" smtClean="0"/>
              <a:t> pink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3348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3172" y="357432"/>
            <a:ext cx="8392349" cy="633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0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6153" y="230678"/>
            <a:ext cx="7148175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u="sng" dirty="0" smtClean="0"/>
              <a:t>pH  Scale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Stands for the potential for Hydrogen!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Used to measure the acidity or alkalinity (basicity of a substance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Ranges from 0 – 14.  0 is the strongest acid and 14 is the strongest 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middle, 7, is neutral   ex. water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38704" y="3206839"/>
            <a:ext cx="16613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and place the following on the pH scale:</a:t>
            </a:r>
          </a:p>
          <a:p>
            <a:endParaRPr lang="en-US" dirty="0"/>
          </a:p>
          <a:p>
            <a:r>
              <a:rPr lang="en-US" dirty="0" smtClean="0"/>
              <a:t>1.Lemon juice</a:t>
            </a:r>
          </a:p>
          <a:p>
            <a:r>
              <a:rPr lang="en-US" dirty="0" smtClean="0"/>
              <a:t>2. Water</a:t>
            </a:r>
          </a:p>
          <a:p>
            <a:r>
              <a:rPr lang="en-US" dirty="0" smtClean="0"/>
              <a:t>3. Milk</a:t>
            </a:r>
          </a:p>
          <a:p>
            <a:r>
              <a:rPr lang="en-US" dirty="0" smtClean="0"/>
              <a:t>4. Ammonia</a:t>
            </a:r>
          </a:p>
          <a:p>
            <a:r>
              <a:rPr lang="en-US" dirty="0" smtClean="0"/>
              <a:t>5. Soda</a:t>
            </a:r>
          </a:p>
          <a:p>
            <a:r>
              <a:rPr lang="en-US" dirty="0" smtClean="0"/>
              <a:t>6. shampoo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22" y="2580408"/>
            <a:ext cx="8086152" cy="395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04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341" y="614759"/>
            <a:ext cx="8663792" cy="59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46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108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Acids     Bases  </vt:lpstr>
      <vt:lpstr>PowerPoint Presentation</vt:lpstr>
      <vt:lpstr>PowerPoint Presentation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K. Piper</dc:creator>
  <cp:lastModifiedBy>Kimberly K. Piper</cp:lastModifiedBy>
  <cp:revision>6</cp:revision>
  <dcterms:created xsi:type="dcterms:W3CDTF">2016-04-22T14:31:31Z</dcterms:created>
  <dcterms:modified xsi:type="dcterms:W3CDTF">2016-04-22T15:55:36Z</dcterms:modified>
</cp:coreProperties>
</file>